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F584-CEC5-24D9-D72A-4A73615D0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0"/>
            <a:ext cx="9070848" cy="4682063"/>
          </a:xfrm>
        </p:spPr>
        <p:txBody>
          <a:bodyPr/>
          <a:lstStyle/>
          <a:p>
            <a:r>
              <a:rPr lang="en-GB" dirty="0"/>
              <a:t>Welcome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58BE2-E672-7D22-B301-6931D9D4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301933" y="3429000"/>
            <a:ext cx="8853943" cy="156853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SANCHITA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ROY</a:t>
            </a:r>
          </a:p>
          <a:p>
            <a:r>
              <a:rPr lang="en-GB" dirty="0">
                <a:solidFill>
                  <a:schemeClr val="tx2"/>
                </a:solidFill>
              </a:rPr>
              <a:t>Instructor-Chemistry</a:t>
            </a:r>
          </a:p>
          <a:p>
            <a:r>
              <a:rPr lang="en-GB" dirty="0">
                <a:solidFill>
                  <a:schemeClr val="tx2"/>
                </a:solidFill>
              </a:rPr>
              <a:t>Mobile:01715590236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9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303B-7BB0-3239-2895-111067B5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C57B-B4E5-3C62-016A-1D2CB7C2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CLASS-9</a:t>
            </a:r>
          </a:p>
          <a:p>
            <a:pPr algn="ctr"/>
            <a:r>
              <a:rPr lang="en-GB" sz="4000" dirty="0">
                <a:solidFill>
                  <a:schemeClr val="accent1"/>
                </a:solidFill>
              </a:rPr>
              <a:t>Sub-Chemistry</a:t>
            </a:r>
          </a:p>
        </p:txBody>
      </p:sp>
    </p:spTree>
    <p:extLst>
      <p:ext uri="{BB962C8B-B14F-4D97-AF65-F5344CB8AC3E}">
        <p14:creationId xmlns:p14="http://schemas.microsoft.com/office/powerpoint/2010/main" val="423218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4922-B380-CB1D-61EB-826E37E0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17AF-6DE9-1BBA-F1F4-B23A2E57F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97" y="2992702"/>
            <a:ext cx="9521705" cy="1851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err="1">
                <a:solidFill>
                  <a:srgbClr val="002060"/>
                </a:solidFill>
              </a:rPr>
              <a:t>অধ্যায়-</a:t>
            </a:r>
            <a:r>
              <a:rPr lang="en-GB" sz="4000" dirty="0" err="1">
                <a:solidFill>
                  <a:schemeClr val="accent1"/>
                </a:solidFill>
              </a:rPr>
              <a:t>আমাদের</a:t>
            </a:r>
            <a:r>
              <a:rPr lang="en-GB" sz="4000" dirty="0">
                <a:solidFill>
                  <a:schemeClr val="accent2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জীবনে</a:t>
            </a:r>
            <a:r>
              <a:rPr lang="en-GB" sz="4000" dirty="0"/>
              <a:t> </a:t>
            </a:r>
            <a:r>
              <a:rPr lang="en-GB" sz="4000" dirty="0" err="1">
                <a:solidFill>
                  <a:schemeClr val="accent1"/>
                </a:solidFill>
              </a:rPr>
              <a:t>রসায়ন</a:t>
            </a:r>
            <a:r>
              <a:rPr lang="en-GB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429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8C30-E855-710F-BC28-0641ACAA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5B810-103D-7C7C-A2D4-F3101D91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>
                <a:solidFill>
                  <a:srgbClr val="002060"/>
                </a:solidFill>
              </a:rPr>
              <a:t>এই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অধ্যায়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পাঠ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শেষে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আমরা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যা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যা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শিখতে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পারব</a:t>
            </a:r>
            <a:r>
              <a:rPr lang="en-GB" sz="2800" dirty="0">
                <a:solidFill>
                  <a:srgbClr val="002060"/>
                </a:solidFill>
              </a:rPr>
              <a:t>-</a:t>
            </a:r>
          </a:p>
          <a:p>
            <a:r>
              <a:rPr lang="en-GB" sz="2800" dirty="0" err="1">
                <a:solidFill>
                  <a:srgbClr val="C00000"/>
                </a:solidFill>
              </a:rPr>
              <a:t>ব্লিচিং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পাউডার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সম্পর্কে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জানতে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পারব</a:t>
            </a:r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 err="1">
                <a:solidFill>
                  <a:srgbClr val="C00000"/>
                </a:solidFill>
              </a:rPr>
              <a:t>ব্লিচিং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পাউডারের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বিরঞ্জক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ক্রিয়া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প্রদর্শন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করতে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পারব</a:t>
            </a:r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 err="1">
                <a:solidFill>
                  <a:srgbClr val="C00000"/>
                </a:solidFill>
              </a:rPr>
              <a:t>রাসায়নিক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দ্রব্য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ব্যবহার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করে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সাবান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প্রস্তুত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করতে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পারব</a:t>
            </a:r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 err="1">
                <a:solidFill>
                  <a:srgbClr val="C00000"/>
                </a:solidFill>
              </a:rPr>
              <a:t>খাদ্যদ্রব্যে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বেকিং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পাউডারের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ভূমিকা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পরীক্ষার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মাধ্যমে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দেখাতে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পারব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9E8F-2E03-8C31-18FC-B34D28AB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03" y="5702630"/>
            <a:ext cx="8200313" cy="44532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solidFill>
                  <a:srgbClr val="C00000"/>
                </a:solidFill>
              </a:rPr>
              <a:t>সাবানের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চিত্র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A12A4-D5ED-0891-100C-8C8FC8CBB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03" y="1286494"/>
            <a:ext cx="8102241" cy="3748149"/>
          </a:xfrm>
        </p:spPr>
      </p:pic>
    </p:spTree>
    <p:extLst>
      <p:ext uri="{BB962C8B-B14F-4D97-AF65-F5344CB8AC3E}">
        <p14:creationId xmlns:p14="http://schemas.microsoft.com/office/powerpoint/2010/main" val="336579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65C7-4337-0F9B-1532-36AC247C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A523A-72BE-7DC9-FA77-500DE2049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65" y="753925"/>
            <a:ext cx="11284870" cy="4886854"/>
          </a:xfrm>
        </p:spPr>
      </p:pic>
    </p:spTree>
    <p:extLst>
      <p:ext uri="{BB962C8B-B14F-4D97-AF65-F5344CB8AC3E}">
        <p14:creationId xmlns:p14="http://schemas.microsoft.com/office/powerpoint/2010/main" val="88951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CE03-6035-A417-E946-58458C99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C00000"/>
                </a:solidFill>
              </a:rPr>
              <a:t>ব্লিচিং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পাউডারের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চিত্র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E5CC4E-C66E-2F35-66E0-3C8F28CE7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268" y="2103438"/>
            <a:ext cx="4233464" cy="3932237"/>
          </a:xfrm>
        </p:spPr>
      </p:pic>
    </p:spTree>
    <p:extLst>
      <p:ext uri="{BB962C8B-B14F-4D97-AF65-F5344CB8AC3E}">
        <p14:creationId xmlns:p14="http://schemas.microsoft.com/office/powerpoint/2010/main" val="419041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E2F2-2368-A3F9-3152-217F2CE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7EC762-8A49-6A4C-70D4-1D241E013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26" y="878279"/>
            <a:ext cx="10556174" cy="5677890"/>
          </a:xfrm>
        </p:spPr>
      </p:pic>
    </p:spTree>
    <p:extLst>
      <p:ext uri="{BB962C8B-B14F-4D97-AF65-F5344CB8AC3E}">
        <p14:creationId xmlns:p14="http://schemas.microsoft.com/office/powerpoint/2010/main" val="105197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8BBE-71D2-DA36-F93D-ED63E6A5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34936"/>
            <a:ext cx="10058400" cy="4335730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C00000"/>
                </a:solidFill>
              </a:rPr>
              <a:t>ধন্যবাদ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19DF-E1E7-BE85-6412-54A24DCE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0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Savon</vt:lpstr>
      <vt:lpstr>Welcome </vt:lpstr>
      <vt:lpstr>PowerPoint Presentation</vt:lpstr>
      <vt:lpstr>PowerPoint Presentation</vt:lpstr>
      <vt:lpstr>PowerPoint Presentation</vt:lpstr>
      <vt:lpstr>সাবানের চিত্র </vt:lpstr>
      <vt:lpstr>PowerPoint Presentation</vt:lpstr>
      <vt:lpstr>ব্লিচিং পাউডারের চিত্র</vt:lpstr>
      <vt:lpstr>PowerPoint Presentation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sanchitaroy586@gmail.com</dc:creator>
  <cp:lastModifiedBy>sanchitaroy586@gmail.com</cp:lastModifiedBy>
  <cp:revision>4</cp:revision>
  <dcterms:created xsi:type="dcterms:W3CDTF">2023-11-05T04:38:29Z</dcterms:created>
  <dcterms:modified xsi:type="dcterms:W3CDTF">2023-11-08T14:15:42Z</dcterms:modified>
</cp:coreProperties>
</file>